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3"/>
  </p:notesMasterIdLst>
  <p:handoutMasterIdLst>
    <p:handoutMasterId r:id="rId114"/>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93" r:id="rId58"/>
    <p:sldId id="1092" r:id="rId59"/>
    <p:sldId id="1094" r:id="rId60"/>
    <p:sldId id="1084" r:id="rId61"/>
    <p:sldId id="1089" r:id="rId62"/>
    <p:sldId id="1082" r:id="rId63"/>
    <p:sldId id="1085" r:id="rId64"/>
    <p:sldId id="1083" r:id="rId65"/>
    <p:sldId id="1086" r:id="rId66"/>
    <p:sldId id="1088" r:id="rId67"/>
    <p:sldId id="922" r:id="rId68"/>
    <p:sldId id="943" r:id="rId69"/>
    <p:sldId id="944" r:id="rId70"/>
    <p:sldId id="945" r:id="rId71"/>
    <p:sldId id="1042" r:id="rId72"/>
    <p:sldId id="948" r:id="rId73"/>
    <p:sldId id="949" r:id="rId74"/>
    <p:sldId id="950" r:id="rId75"/>
    <p:sldId id="951" r:id="rId76"/>
    <p:sldId id="1046" r:id="rId77"/>
    <p:sldId id="952" r:id="rId78"/>
    <p:sldId id="953" r:id="rId79"/>
    <p:sldId id="956" r:id="rId80"/>
    <p:sldId id="957" r:id="rId81"/>
    <p:sldId id="958" r:id="rId82"/>
    <p:sldId id="924" r:id="rId83"/>
    <p:sldId id="975" r:id="rId84"/>
    <p:sldId id="980" r:id="rId85"/>
    <p:sldId id="977" r:id="rId86"/>
    <p:sldId id="978" r:id="rId87"/>
    <p:sldId id="1044" r:id="rId88"/>
    <p:sldId id="988" r:id="rId89"/>
    <p:sldId id="995" r:id="rId90"/>
    <p:sldId id="987" r:id="rId91"/>
    <p:sldId id="989" r:id="rId92"/>
    <p:sldId id="990" r:id="rId93"/>
    <p:sldId id="959" r:id="rId94"/>
    <p:sldId id="961" r:id="rId95"/>
    <p:sldId id="962" r:id="rId96"/>
    <p:sldId id="963" r:id="rId97"/>
    <p:sldId id="1045" r:id="rId98"/>
    <p:sldId id="971" r:id="rId99"/>
    <p:sldId id="972" r:id="rId100"/>
    <p:sldId id="973" r:id="rId101"/>
    <p:sldId id="920" r:id="rId102"/>
    <p:sldId id="1014" r:id="rId103"/>
    <p:sldId id="1018" r:id="rId104"/>
    <p:sldId id="1015" r:id="rId105"/>
    <p:sldId id="1016" r:id="rId106"/>
    <p:sldId id="1017" r:id="rId107"/>
    <p:sldId id="1019" r:id="rId108"/>
    <p:sldId id="1048" r:id="rId109"/>
    <p:sldId id="1047" r:id="rId110"/>
    <p:sldId id="994" r:id="rId111"/>
    <p:sldId id="996" r:id="rId112"/>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93"/>
            <p14:sldId id="1092"/>
            <p14:sldId id="1094"/>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autoAdjust="0"/>
    <p:restoredTop sz="91278" autoAdjust="0"/>
  </p:normalViewPr>
  <p:slideViewPr>
    <p:cSldViewPr snapToObjects="1" showGuides="1">
      <p:cViewPr>
        <p:scale>
          <a:sx n="129" d="100"/>
          <a:sy n="129" d="100"/>
        </p:scale>
        <p:origin x="2024"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00" Type="http://schemas.openxmlformats.org/officeDocument/2006/relationships/slide" Target="slides/slide85.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commentAuthors" Target="commentAuthors.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61BCB39A-FDF6-FB47-8025-48AE267E24C0}" type="presOf" srcId="{D8EBB446-E7B8-5F40-B8CE-22584519F4D6}" destId="{EBCDF5C2-1460-8245-BB43-161B7E066277}" srcOrd="0" destOrd="0" presId="urn:microsoft.com/office/officeart/2009/3/layout/CircleRelationship"/>
    <dgm:cxn modelId="{09F95506-E1E1-124C-B7B8-160C4A78365A}" type="presOf" srcId="{B24EBBB9-ADE7-1C4A-9775-E989D41113A5}" destId="{755E187B-CD4E-9A4C-BC66-AE1A5981608C}"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67</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70</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94</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hyperlink" Target="mailto:benoit.combemale@irit.fr" TargetMode="External"/><Relationship Id="rId5" Type="http://schemas.openxmlformats.org/officeDocument/2006/relationships/image" Target="../media/image98.tiff"/><Relationship Id="rId6" Type="http://schemas.openxmlformats.org/officeDocument/2006/relationships/image" Target="../media/image99.tiff"/><Relationship Id="rId1" Type="http://schemas.openxmlformats.org/officeDocument/2006/relationships/slideLayout" Target="../slideLayouts/slideLayout56.xml"/><Relationship Id="rId2" Type="http://schemas.openxmlformats.org/officeDocument/2006/relationships/image" Target="../media/image9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9.png"/><Relationship Id="rId3" Type="http://schemas.openxmlformats.org/officeDocument/2006/relationships/image" Target="../media/image1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 Id="rId3"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43.xml"/><Relationship Id="rId2"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9.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94.xml.rels><?xml version="1.0" encoding="UTF-8" standalone="yes"?>
<Relationships xmlns="http://schemas.openxmlformats.org/package/2006/relationships"><Relationship Id="rId3" Type="http://schemas.openxmlformats.org/officeDocument/2006/relationships/image" Target="../media/image126.tiff"/><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25.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a:t>Generate the structural </a:t>
            </a:r>
            <a:r>
              <a:rPr lang="en-US" sz="1800" b="1" dirty="0" smtClean="0"/>
              <a:t>interface of your </a:t>
            </a:r>
            <a:r>
              <a:rPr lang="en-US" sz="1800" b="1" dirty="0"/>
              <a:t>language </a:t>
            </a:r>
            <a:endParaRPr lang="en-US" sz="1800" b="1" dirty="0" smtClean="0"/>
          </a:p>
          <a:p>
            <a:pPr marL="1076212" lvl="2" indent="-342900">
              <a:buFont typeface="Arial" charset="0"/>
              <a:buChar char="•"/>
            </a:pPr>
            <a:r>
              <a:rPr lang="en-US" sz="1600" b="1" dirty="0" err="1" smtClean="0"/>
              <a:t>Melange</a:t>
            </a:r>
            <a:r>
              <a:rPr lang="en-US" sz="1600" b="1" dirty="0" smtClean="0"/>
              <a:t> file -&gt; </a:t>
            </a:r>
            <a:r>
              <a:rPr lang="en-US" sz="1600" b="1" dirty="0" err="1" smtClean="0"/>
              <a:t>Melange</a:t>
            </a:r>
            <a:r>
              <a:rPr lang="en-US" sz="1600" b="1" dirty="0" smtClean="0"/>
              <a:t> -&gt; Generate All</a:t>
            </a:r>
          </a:p>
          <a:p>
            <a:pPr marL="342900" indent="-342900">
              <a:buFont typeface="+mj-lt"/>
              <a:buAutoNum type="arabicPeriod"/>
            </a:pPr>
            <a:r>
              <a:rPr lang="en-US" sz="1800" b="1" dirty="0" smtClean="0"/>
              <a:t>Generate </a:t>
            </a:r>
            <a:r>
              <a:rPr lang="en-US" sz="1800" b="1" dirty="0"/>
              <a:t>the domain-specific trace </a:t>
            </a:r>
            <a:r>
              <a:rPr lang="en-US" sz="1800" b="1" dirty="0" smtClean="0"/>
              <a:t>backend</a:t>
            </a:r>
          </a:p>
          <a:p>
            <a:pPr marL="1076212" lvl="2" indent="-342900">
              <a:buFont typeface="Arial" charset="0"/>
              <a:buChar char="•"/>
            </a:pPr>
            <a:r>
              <a:rPr lang="en-US" sz="1600" b="1" dirty="0" err="1"/>
              <a:t>Melange</a:t>
            </a:r>
            <a:r>
              <a:rPr lang="en-US" sz="1600" b="1" dirty="0"/>
              <a:t> file -&gt; GEMOC Language -&gt; Generate Multidimensional Trace </a:t>
            </a:r>
            <a:r>
              <a:rPr lang="en-US" sz="1600" b="1" dirty="0" err="1"/>
              <a:t>Addon</a:t>
            </a:r>
            <a:r>
              <a:rPr lang="en-US" sz="1600" b="1" dirty="0"/>
              <a:t> project for language</a:t>
            </a:r>
            <a:endParaRPr lang="en-US" sz="1600" b="1" dirty="0" smtClean="0"/>
          </a:p>
          <a:p>
            <a:pPr marL="342900" indent="-342900">
              <a:buFont typeface="+mj-lt"/>
              <a:buAutoNum type="arabicPeriod"/>
            </a:pPr>
            <a:r>
              <a:rPr lang="en-US" sz="1800" b="1" dirty="0" smtClean="0"/>
              <a:t>Generate the EMF edition layer</a:t>
            </a:r>
          </a:p>
          <a:p>
            <a:pPr marL="1076212" lvl="2" indent="-342900">
              <a:buFont typeface="Arial" charset="0"/>
              <a:buChar char="•"/>
            </a:pPr>
            <a:r>
              <a:rPr lang="en-US" sz="1600" b="1" dirty="0" smtClean="0"/>
              <a:t>Open org.gemoc.models17.fsm.xfsm/model/</a:t>
            </a:r>
            <a:r>
              <a:rPr lang="en-US" sz="1600" b="1" dirty="0" err="1" smtClean="0"/>
              <a:t>Model.genmodel</a:t>
            </a:r>
            <a:endParaRPr lang="en-US" sz="1600" b="1" dirty="0" smtClean="0"/>
          </a:p>
          <a:p>
            <a:pPr marL="1076212" lvl="2" indent="-342900">
              <a:buFont typeface="Arial" charset="0"/>
              <a:buChar char="•"/>
            </a:pPr>
            <a:r>
              <a:rPr lang="en-US" sz="1600" b="1" dirty="0" smtClean="0"/>
              <a:t>Right </a:t>
            </a:r>
            <a:r>
              <a:rPr lang="en-US" sz="1600" b="1" dirty="0" err="1"/>
              <a:t>clic</a:t>
            </a:r>
            <a:r>
              <a:rPr lang="en-US" sz="1600" b="1" dirty="0"/>
              <a:t> on the root -&gt; Generate All</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67096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Playing with the modeling workbench</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Lunch 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endParaRPr lang="en-US" sz="14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647565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Playing with the modeling workbench</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Lunch 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endParaRPr lang="en-US" sz="14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496531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46</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47</a:t>
            </a:fld>
            <a:endParaRPr lang="fr-FR"/>
          </a:p>
        </p:txBody>
      </p:sp>
    </p:spTree>
    <p:extLst>
      <p:ext uri="{BB962C8B-B14F-4D97-AF65-F5344CB8AC3E}">
        <p14:creationId xmlns:p14="http://schemas.microsoft.com/office/powerpoint/2010/main" val="2142725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51</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53</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54</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56</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57</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59</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60</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61</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62</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65</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66</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67</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68</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103"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70</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71</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72</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76</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77</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78</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79</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80</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81</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82</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84</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85</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86</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87</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88</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89</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90</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91</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94</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95</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96</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97</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4508</TotalTime>
  <Words>3600</Words>
  <Application>Microsoft Macintosh PowerPoint</Application>
  <PresentationFormat>Présentation à l'écran (4:3)</PresentationFormat>
  <Paragraphs>768</Paragraphs>
  <Slides>97</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97</vt:i4>
      </vt:variant>
    </vt:vector>
  </HeadingPairs>
  <TitlesOfParts>
    <vt:vector size="135" baseType="lpstr">
      <vt:lpstr>Abadi MT Condensed Extra Bold</vt:lpstr>
      <vt:lpstr>Arial</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2.1. Overview the language example provided for the tutorial</vt:lpstr>
      <vt:lpstr>2.1. Playing with the modeling workbench</vt:lpstr>
      <vt:lpstr>2.1. Playing with the modeling workbench</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2872</cp:revision>
  <cp:lastPrinted>2016-03-17T10:26:00Z</cp:lastPrinted>
  <dcterms:created xsi:type="dcterms:W3CDTF">2014-09-08T10:04:47Z</dcterms:created>
  <dcterms:modified xsi:type="dcterms:W3CDTF">2017-09-17T23:16:04Z</dcterms:modified>
  <cp:category/>
</cp:coreProperties>
</file>